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61" r:id="rId4"/>
    <p:sldId id="264" r:id="rId5"/>
    <p:sldId id="257" r:id="rId6"/>
    <p:sldId id="262" r:id="rId7"/>
    <p:sldId id="263" r:id="rId8"/>
    <p:sldId id="266" r:id="rId9"/>
    <p:sldId id="265" r:id="rId10"/>
    <p:sldId id="267" r:id="rId11"/>
    <p:sldId id="260" r:id="rId12"/>
    <p:sldId id="2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09" autoAdjust="0"/>
    <p:restoredTop sz="92758" autoAdjust="0"/>
  </p:normalViewPr>
  <p:slideViewPr>
    <p:cSldViewPr snapToGrid="0">
      <p:cViewPr varScale="1">
        <p:scale>
          <a:sx n="153" d="100"/>
          <a:sy n="153" d="100"/>
        </p:scale>
        <p:origin x="666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5A348E-79F4-404C-ADBB-127019E2AE5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BF659A-0195-4B14-9C3F-F3F523398B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895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Ask audience to come up with examples.</a:t>
            </a:r>
          </a:p>
          <a:p>
            <a:endParaRPr lang="en-US" dirty="0" smtClean="0"/>
          </a:p>
          <a:p>
            <a:r>
              <a:rPr lang="en-US" dirty="0" smtClean="0"/>
              <a:t>Reference Growing Pains episode</a:t>
            </a:r>
            <a:r>
              <a:rPr lang="en-US" baseline="0" dirty="0" smtClean="0"/>
              <a:t> where Mike worked at fast food restaurant with Colossal and “</a:t>
            </a:r>
            <a:r>
              <a:rPr lang="en-US" baseline="0" dirty="0" err="1" smtClean="0"/>
              <a:t>Woah</a:t>
            </a:r>
            <a:r>
              <a:rPr lang="en-US" baseline="0" dirty="0" smtClean="0"/>
              <a:t>” sizes.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BF659A-0195-4B14-9C3F-F3F523398B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38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457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91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297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52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93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49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26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02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9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084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76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D32B8-3D9E-4578-B664-A65D08DF2103}" type="datetimeFigureOut">
              <a:rPr lang="en-US" smtClean="0"/>
              <a:t>10/24/2014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7DF9F-57A6-4455-A0B0-489B11A9F2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15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ickr.com/photos/vernhart/1143920492" TargetMode="External"/><Relationship Id="rId3" Type="http://schemas.openxmlformats.org/officeDocument/2006/relationships/hyperlink" Target="https://www.flickr.com/photos/benchan/4771478057" TargetMode="External"/><Relationship Id="rId7" Type="http://schemas.openxmlformats.org/officeDocument/2006/relationships/hyperlink" Target="https://www.flickr.com/photos/t_buchtele/3422507814" TargetMode="External"/><Relationship Id="rId2" Type="http://schemas.openxmlformats.org/officeDocument/2006/relationships/hyperlink" Target="https://www.flickr.com/photos/snugglepup/3741073220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lickr.com/photos/kalexanderson/6163134201" TargetMode="External"/><Relationship Id="rId5" Type="http://schemas.openxmlformats.org/officeDocument/2006/relationships/hyperlink" Target="https://www.flickr.com/photos/practicalowl/1185217331" TargetMode="External"/><Relationship Id="rId4" Type="http://schemas.openxmlformats.org/officeDocument/2006/relationships/hyperlink" Target="https://www.flickr.com/photos/tantek/272706097" TargetMode="External"/><Relationship Id="rId9" Type="http://schemas.openxmlformats.org/officeDocument/2006/relationships/hyperlink" Target="https://www.flickr.com/photos/hermida/608166432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rileymajor/" TargetMode="External"/><Relationship Id="rId2" Type="http://schemas.openxmlformats.org/officeDocument/2006/relationships/hyperlink" Target="mailto:PASSMN@RileyMajor.com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hyperlink" Target="http://www.mfscorporat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4175" y="0"/>
            <a:ext cx="1149690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dirty="0" smtClean="0">
                <a:solidFill>
                  <a:schemeClr val="bg1"/>
                </a:solidFill>
              </a:rPr>
              <a:t>Pseudo-Constants in SQL</a:t>
            </a:r>
            <a:endParaRPr lang="en-US" sz="110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7628" y="5072896"/>
            <a:ext cx="940047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dirty="0" smtClean="0">
                <a:solidFill>
                  <a:schemeClr val="bg1"/>
                </a:solidFill>
              </a:rPr>
              <a:t>@</a:t>
            </a:r>
            <a:r>
              <a:rPr lang="en-US" sz="11000" dirty="0" err="1" smtClean="0">
                <a:solidFill>
                  <a:schemeClr val="bg1"/>
                </a:solidFill>
              </a:rPr>
              <a:t>RileyMajor</a:t>
            </a:r>
            <a:endParaRPr lang="en-US" sz="1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070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2529" y="1016696"/>
            <a:ext cx="644225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Rate this talk!</a:t>
            </a:r>
          </a:p>
          <a:p>
            <a:endParaRPr lang="en-US" sz="4800" dirty="0" smtClean="0"/>
          </a:p>
          <a:p>
            <a:r>
              <a:rPr lang="en-US" sz="4800" dirty="0"/>
              <a:t>Pseudo-Constants in SQL</a:t>
            </a:r>
          </a:p>
          <a:p>
            <a:r>
              <a:rPr lang="en-US" sz="4800" dirty="0" smtClean="0"/>
              <a:t>@</a:t>
            </a:r>
            <a:r>
              <a:rPr lang="en-US" sz="4800" dirty="0" err="1" smtClean="0"/>
              <a:t>RileyMajor</a:t>
            </a:r>
            <a:endParaRPr lang="en-US" sz="4800" dirty="0" smtClean="0"/>
          </a:p>
          <a:p>
            <a:endParaRPr lang="en-US" sz="4800" dirty="0"/>
          </a:p>
          <a:p>
            <a:r>
              <a:rPr lang="en-US" sz="4800" dirty="0"/>
              <a:t>https://joind.in/12405</a:t>
            </a:r>
            <a:endParaRPr lang="en-US" sz="4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9982" y="1492685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318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7268" y="200722"/>
            <a:ext cx="11909503" cy="6266753"/>
          </a:xfrm>
          <a:prstGeom prst="rect">
            <a:avLst/>
          </a:prstGeom>
          <a:noFill/>
        </p:spPr>
        <p:txBody>
          <a:bodyPr wrap="square" numCol="2" rtlCol="0">
            <a:noAutofit/>
          </a:bodyPr>
          <a:lstStyle/>
          <a:p>
            <a:r>
              <a:rPr lang="en-US" dirty="0" smtClean="0"/>
              <a:t>Photo Credits</a:t>
            </a:r>
          </a:p>
          <a:p>
            <a:endParaRPr lang="en-US" dirty="0" smtClean="0"/>
          </a:p>
          <a:p>
            <a:r>
              <a:rPr lang="en-US" dirty="0" smtClean="0"/>
              <a:t>Day 187: Tilt-Shift Miniature Fake</a:t>
            </a:r>
          </a:p>
          <a:p>
            <a:r>
              <a:rPr lang="en-US" dirty="0" err="1" smtClean="0"/>
              <a:t>Snugg</a:t>
            </a:r>
            <a:r>
              <a:rPr lang="en-US" dirty="0" smtClean="0"/>
              <a:t> </a:t>
            </a:r>
            <a:r>
              <a:rPr lang="en-US" dirty="0" err="1" smtClean="0"/>
              <a:t>LePup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https://www.flickr.com/photos/snugglepup/3741073220</a:t>
            </a:r>
            <a:endParaRPr lang="en-US" dirty="0" smtClean="0"/>
          </a:p>
          <a:p>
            <a:endParaRPr lang="en-US" dirty="0" smtClean="0"/>
          </a:p>
          <a:p>
            <a:r>
              <a:rPr lang="fi-FI" dirty="0" smtClean="0"/>
              <a:t>Pi</a:t>
            </a:r>
          </a:p>
          <a:p>
            <a:r>
              <a:rPr lang="fi-FI" dirty="0" smtClean="0"/>
              <a:t>Benjamin Chan</a:t>
            </a:r>
          </a:p>
          <a:p>
            <a:r>
              <a:rPr lang="fi-FI" dirty="0" smtClean="0">
                <a:hlinkClick r:id="rId3"/>
              </a:rPr>
              <a:t>https://www.flickr.com/photos/benchan/4771478057</a:t>
            </a:r>
            <a:endParaRPr lang="fi-FI" dirty="0" smtClean="0"/>
          </a:p>
          <a:p>
            <a:endParaRPr lang="en-US" dirty="0" smtClean="0"/>
          </a:p>
          <a:p>
            <a:r>
              <a:rPr lang="nn-NO" dirty="0" smtClean="0"/>
              <a:t>IMG_8549</a:t>
            </a:r>
          </a:p>
          <a:p>
            <a:r>
              <a:rPr lang="nn-NO" dirty="0" smtClean="0"/>
              <a:t>Tantek Çelik</a:t>
            </a:r>
          </a:p>
          <a:p>
            <a:r>
              <a:rPr lang="nn-NO" dirty="0" smtClean="0">
                <a:hlinkClick r:id="rId4"/>
              </a:rPr>
              <a:t>https://www.flickr.com/photos/tantek/272706097</a:t>
            </a:r>
            <a:endParaRPr lang="nn-NO" dirty="0" smtClean="0"/>
          </a:p>
          <a:p>
            <a:endParaRPr lang="en-US" dirty="0" smtClean="0"/>
          </a:p>
          <a:p>
            <a:r>
              <a:rPr lang="en-US" dirty="0" smtClean="0"/>
              <a:t>The Worlds Greatest Detective</a:t>
            </a:r>
          </a:p>
          <a:p>
            <a:r>
              <a:rPr lang="en-US" dirty="0" smtClean="0"/>
              <a:t>Kit</a:t>
            </a:r>
          </a:p>
          <a:p>
            <a:r>
              <a:rPr lang="en-US" dirty="0" smtClean="0">
                <a:hlinkClick r:id="rId5"/>
              </a:rPr>
              <a:t>https://www.flickr.com/photos/practicalowl/1185217331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No more rabbits?</a:t>
            </a:r>
          </a:p>
          <a:p>
            <a:r>
              <a:rPr lang="en-US" dirty="0" smtClean="0"/>
              <a:t>Kristina Alexanderson</a:t>
            </a:r>
          </a:p>
          <a:p>
            <a:r>
              <a:rPr lang="en-US" dirty="0" smtClean="0">
                <a:hlinkClick r:id="rId6"/>
              </a:rPr>
              <a:t>https://www.flickr.com/photos/kalexanderson/6163134201</a:t>
            </a:r>
            <a:endParaRPr lang="en-US" dirty="0" smtClean="0"/>
          </a:p>
          <a:p>
            <a:endParaRPr lang="nn-NO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Needle In A Haystack</a:t>
            </a:r>
          </a:p>
          <a:p>
            <a:r>
              <a:rPr lang="en-US" dirty="0" err="1" smtClean="0"/>
              <a:t>t_buchtele</a:t>
            </a:r>
            <a:endParaRPr lang="en-US" dirty="0" smtClean="0"/>
          </a:p>
          <a:p>
            <a:r>
              <a:rPr lang="en-US" dirty="0" smtClean="0">
                <a:hlinkClick r:id="rId7"/>
              </a:rPr>
              <a:t>https://www.flickr.com/photos/t_buchtele/3422507814</a:t>
            </a:r>
            <a:endParaRPr lang="en-US" dirty="0" smtClean="0"/>
          </a:p>
          <a:p>
            <a:endParaRPr lang="nn-NO" dirty="0" smtClean="0"/>
          </a:p>
          <a:p>
            <a:r>
              <a:rPr lang="nn-NO" dirty="0"/>
              <a:t>DSP 87: Wagon Ride 2007-08-12</a:t>
            </a:r>
          </a:p>
          <a:p>
            <a:r>
              <a:rPr lang="nn-NO" dirty="0"/>
              <a:t>Vern Hart</a:t>
            </a:r>
          </a:p>
          <a:p>
            <a:r>
              <a:rPr lang="nn-NO" dirty="0">
                <a:hlinkClick r:id="rId8"/>
              </a:rPr>
              <a:t>https://</a:t>
            </a:r>
            <a:r>
              <a:rPr lang="nn-NO" dirty="0" smtClean="0">
                <a:hlinkClick r:id="rId8"/>
              </a:rPr>
              <a:t>www.flickr.com/photos/vernhart/1143920492</a:t>
            </a:r>
            <a:endParaRPr lang="nn-NO" dirty="0"/>
          </a:p>
          <a:p>
            <a:endParaRPr lang="nn-NO" dirty="0" smtClean="0"/>
          </a:p>
          <a:p>
            <a:r>
              <a:rPr lang="en-US" dirty="0"/>
              <a:t>Very excited for cake</a:t>
            </a:r>
          </a:p>
          <a:p>
            <a:r>
              <a:rPr lang="en-US" dirty="0"/>
              <a:t>Sean Donohue</a:t>
            </a:r>
          </a:p>
          <a:p>
            <a:r>
              <a:rPr lang="en-US" dirty="0">
                <a:hlinkClick r:id="rId9"/>
              </a:rPr>
              <a:t>https://</a:t>
            </a:r>
            <a:r>
              <a:rPr lang="en-US" dirty="0" smtClean="0">
                <a:hlinkClick r:id="rId9"/>
              </a:rPr>
              <a:t>www.flickr.com/photos/hermida/608166432</a:t>
            </a:r>
            <a:endParaRPr lang="nn-NO" dirty="0"/>
          </a:p>
        </p:txBody>
      </p:sp>
    </p:spTree>
    <p:extLst>
      <p:ext uri="{BB962C8B-B14F-4D97-AF65-F5344CB8AC3E}">
        <p14:creationId xmlns:p14="http://schemas.microsoft.com/office/powerpoint/2010/main" val="3230616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0984" y="251122"/>
            <a:ext cx="1185003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Additional References:</a:t>
            </a:r>
          </a:p>
          <a:p>
            <a:endParaRPr lang="en-US" dirty="0" smtClean="0"/>
          </a:p>
          <a:p>
            <a:r>
              <a:rPr lang="en-US" dirty="0" smtClean="0"/>
              <a:t>SQL Saturday Link:</a:t>
            </a:r>
          </a:p>
          <a:p>
            <a:r>
              <a:rPr lang="en-US" dirty="0"/>
              <a:t>https://www.sqlsaturday.com/viewsession.aspx?sat=332&amp;sessionid=25053</a:t>
            </a:r>
          </a:p>
          <a:p>
            <a:endParaRPr lang="en-US" dirty="0"/>
          </a:p>
          <a:p>
            <a:r>
              <a:rPr lang="en-US" dirty="0" smtClean="0"/>
              <a:t>Misleading Engraved </a:t>
            </a:r>
            <a:r>
              <a:rPr lang="en-US" dirty="0" smtClean="0"/>
              <a:t>Pi </a:t>
            </a:r>
            <a:r>
              <a:rPr lang="en-US" dirty="0" smtClean="0"/>
              <a:t>Digits</a:t>
            </a:r>
          </a:p>
          <a:p>
            <a:r>
              <a:rPr lang="en-US" dirty="0" smtClean="0"/>
              <a:t>http://www.o4sr.org/publications/pf_v4n3/PiUnderground.htm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9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4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988206"/>
            <a:ext cx="6021658" cy="646331"/>
          </a:xfrm>
          <a:prstGeom prst="rect">
            <a:avLst/>
          </a:prstGeom>
          <a:solidFill>
            <a:schemeClr val="bg1">
              <a:alpha val="89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These digits are misleading.</a:t>
            </a:r>
          </a:p>
          <a:p>
            <a:r>
              <a:rPr lang="en-US" dirty="0" smtClean="0"/>
              <a:t>http://en.wikipedia.org/wiki/Washington_Park_MAX_Station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058508" y="2255431"/>
            <a:ext cx="3133492" cy="1446550"/>
          </a:xfrm>
          <a:prstGeom prst="rect">
            <a:avLst/>
          </a:prstGeom>
          <a:solidFill>
            <a:schemeClr val="bg1">
              <a:alpha val="80000"/>
            </a:schemeClr>
          </a:solidFill>
          <a:effectLst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Infrequently Changed</a:t>
            </a:r>
            <a:endParaRPr lang="en-US" sz="4400" dirty="0"/>
          </a:p>
        </p:txBody>
      </p:sp>
      <p:sp>
        <p:nvSpPr>
          <p:cNvPr id="6" name="TextBox 5"/>
          <p:cNvSpPr txBox="1"/>
          <p:nvPr/>
        </p:nvSpPr>
        <p:spPr>
          <a:xfrm>
            <a:off x="9058508" y="3928114"/>
            <a:ext cx="3133492" cy="144655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Frequently Referenced</a:t>
            </a:r>
            <a:endParaRPr lang="en-US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92318"/>
            <a:ext cx="12192000" cy="1323439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/>
              <a:t>Pseudo-Constant Candidates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13961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8010" y="171510"/>
            <a:ext cx="10434918" cy="1446550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8800" dirty="0" smtClean="0"/>
              <a:t>They’re everywhere…</a:t>
            </a:r>
            <a:endParaRPr lang="en-US" sz="8800" dirty="0"/>
          </a:p>
        </p:txBody>
      </p:sp>
      <p:sp>
        <p:nvSpPr>
          <p:cNvPr id="5" name="TextBox 4"/>
          <p:cNvSpPr txBox="1"/>
          <p:nvPr/>
        </p:nvSpPr>
        <p:spPr>
          <a:xfrm>
            <a:off x="7390504" y="1618060"/>
            <a:ext cx="3702424" cy="175432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Sizes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Order Statuses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DEFCON Levels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60338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4008" y="317770"/>
            <a:ext cx="68677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Use Lookup Tables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8834" y="1585609"/>
            <a:ext cx="443905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Less Space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Better Performance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Cleaner Data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Numeric ID / Textual ID / Description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698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32323" y="4303455"/>
            <a:ext cx="259428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Codes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err="1" smtClean="0">
                <a:solidFill>
                  <a:schemeClr val="bg1"/>
                </a:solidFill>
              </a:rPr>
              <a:t>Enums</a:t>
            </a:r>
            <a:endParaRPr lang="en-US" sz="40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Constants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</a:rPr>
              <a:t>IDs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373382" y="2264103"/>
            <a:ext cx="3042500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Magic</a:t>
            </a:r>
          </a:p>
          <a:p>
            <a:r>
              <a:rPr lang="en-US" sz="6000" dirty="0" smtClean="0">
                <a:solidFill>
                  <a:schemeClr val="bg1"/>
                </a:solidFill>
              </a:rPr>
              <a:t>Numbers</a:t>
            </a:r>
          </a:p>
        </p:txBody>
      </p:sp>
    </p:spTree>
    <p:extLst>
      <p:ext uri="{BB962C8B-B14F-4D97-AF65-F5344CB8AC3E}">
        <p14:creationId xmlns:p14="http://schemas.microsoft.com/office/powerpoint/2010/main" val="2426221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94315" cy="1015663"/>
          </a:xfrm>
          <a:prstGeom prst="rect">
            <a:avLst/>
          </a:prstGeom>
          <a:solidFill>
            <a:schemeClr val="tx1">
              <a:alpha val="3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Traditional Option: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015663"/>
            <a:ext cx="6394315" cy="1015663"/>
          </a:xfrm>
          <a:prstGeom prst="rect">
            <a:avLst/>
          </a:prstGeom>
          <a:solidFill>
            <a:schemeClr val="tx1">
              <a:alpha val="3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</a:rPr>
              <a:t>Hard Coding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30111" y="4665131"/>
            <a:ext cx="5907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Did you find them all?</a:t>
            </a:r>
            <a:endParaRPr lang="en-US" sz="48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2031326"/>
            <a:ext cx="6394315" cy="1754326"/>
          </a:xfrm>
          <a:prstGeom prst="rect">
            <a:avLst/>
          </a:prstGeom>
          <a:solidFill>
            <a:schemeClr val="tx1">
              <a:alpha val="35000"/>
            </a:schemeClr>
          </a:solidFill>
          <a:effectLst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</a:rPr>
              <a:t>Fast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</a:rPr>
              <a:t>Easy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</a:rPr>
              <a:t>Maintenance Nightmare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918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667801" cy="1015663"/>
          </a:xfrm>
          <a:prstGeom prst="rect">
            <a:avLst/>
          </a:prstGeom>
          <a:solidFill>
            <a:schemeClr val="accent6">
              <a:lumMod val="75000"/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Better Option: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67800" y="2501"/>
            <a:ext cx="7524199" cy="1015663"/>
          </a:xfrm>
          <a:prstGeom prst="rect">
            <a:avLst/>
          </a:prstGeom>
          <a:solidFill>
            <a:schemeClr val="accent6">
              <a:lumMod val="75000"/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JOINs to Lookup Tables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30378" y="1015663"/>
            <a:ext cx="4118397" cy="2308324"/>
          </a:xfrm>
          <a:prstGeom prst="rect">
            <a:avLst/>
          </a:prstGeom>
          <a:solidFill>
            <a:schemeClr val="accent6">
              <a:lumMod val="75000"/>
              <a:alpha val="60000"/>
            </a:schemeClr>
          </a:solidFill>
          <a:effectLst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</a:rPr>
              <a:t>Text Codes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</a:rPr>
              <a:t>Slightly Slower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</a:rPr>
              <a:t>More Complex Query Plans</a:t>
            </a:r>
          </a:p>
        </p:txBody>
      </p:sp>
    </p:spTree>
    <p:extLst>
      <p:ext uri="{BB962C8B-B14F-4D97-AF65-F5344CB8AC3E}">
        <p14:creationId xmlns:p14="http://schemas.microsoft.com/office/powerpoint/2010/main" val="3109637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9075" y="142875"/>
            <a:ext cx="4958602" cy="2585323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5400" dirty="0" smtClean="0"/>
              <a:t>Best Option:</a:t>
            </a:r>
          </a:p>
          <a:p>
            <a:r>
              <a:rPr lang="en-US" sz="5400" dirty="0"/>
              <a:t>Pseudo-Constant</a:t>
            </a:r>
          </a:p>
          <a:p>
            <a:r>
              <a:rPr lang="en-US" sz="5400" dirty="0" smtClean="0"/>
              <a:t>Functions</a:t>
            </a:r>
            <a:endParaRPr lang="en-US" sz="5400" dirty="0"/>
          </a:p>
        </p:txBody>
      </p:sp>
      <p:sp>
        <p:nvSpPr>
          <p:cNvPr id="4" name="TextBox 3"/>
          <p:cNvSpPr txBox="1"/>
          <p:nvPr/>
        </p:nvSpPr>
        <p:spPr>
          <a:xfrm>
            <a:off x="219075" y="4048125"/>
            <a:ext cx="3892924" cy="255454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 smtClean="0"/>
              <a:t>Fast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 smtClean="0"/>
              <a:t>Compiler Enforcement</a:t>
            </a:r>
            <a:endParaRPr lang="en-US" sz="40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 smtClean="0"/>
              <a:t>IntelliSense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11168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7647" y="292607"/>
            <a:ext cx="7365972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Riley Wheeler Major</a:t>
            </a:r>
          </a:p>
          <a:p>
            <a:endParaRPr lang="en-US" sz="4000" dirty="0"/>
          </a:p>
          <a:p>
            <a:r>
              <a:rPr lang="en-US" sz="4000" dirty="0" smtClean="0"/>
              <a:t>@</a:t>
            </a:r>
            <a:r>
              <a:rPr lang="en-US" sz="4000" dirty="0" err="1" smtClean="0"/>
              <a:t>RileyMajor</a:t>
            </a:r>
            <a:endParaRPr lang="en-US" sz="4000" dirty="0" smtClean="0"/>
          </a:p>
          <a:p>
            <a:r>
              <a:rPr lang="en-US" sz="4000" dirty="0"/>
              <a:t>RileyMajor.com</a:t>
            </a:r>
          </a:p>
          <a:p>
            <a:r>
              <a:rPr lang="en-US" sz="4000" dirty="0" smtClean="0">
                <a:hlinkClick r:id="rId2"/>
              </a:rPr>
              <a:t>PASSMN@RileyMajor.com</a:t>
            </a:r>
            <a:endParaRPr lang="en-US" sz="4000" dirty="0" smtClean="0"/>
          </a:p>
          <a:p>
            <a:r>
              <a:rPr lang="en-US" sz="4000" dirty="0">
                <a:hlinkClick r:id="rId3"/>
              </a:rPr>
              <a:t>www.linkedin.com/in/rileymajor</a:t>
            </a:r>
            <a:r>
              <a:rPr lang="en-US" sz="4000" dirty="0" smtClean="0">
                <a:hlinkClick r:id="rId3"/>
              </a:rPr>
              <a:t>/</a:t>
            </a:r>
            <a:endParaRPr lang="en-US" sz="4000" dirty="0" smtClean="0"/>
          </a:p>
          <a:p>
            <a:endParaRPr lang="en-US" sz="4000" dirty="0" smtClean="0"/>
          </a:p>
          <a:p>
            <a:r>
              <a:rPr lang="en-US" sz="4000" dirty="0" smtClean="0"/>
              <a:t>Enterprise Architect</a:t>
            </a:r>
          </a:p>
          <a:p>
            <a:r>
              <a:rPr lang="en-US" sz="4000" dirty="0" smtClean="0"/>
              <a:t>Manna Freight Systems, Inc.</a:t>
            </a:r>
          </a:p>
          <a:p>
            <a:r>
              <a:rPr lang="en-US" sz="4000" dirty="0" smtClean="0">
                <a:hlinkClick r:id="rId4"/>
              </a:rPr>
              <a:t>http://www.MFSCorporate.com/</a:t>
            </a:r>
            <a:endParaRPr lang="en-US" sz="4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5560" y="292607"/>
            <a:ext cx="4371278" cy="327845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470" y="4804585"/>
            <a:ext cx="4816368" cy="106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03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3790</TotalTime>
  <Words>236</Words>
  <Application>Microsoft Office PowerPoint</Application>
  <PresentationFormat>Widescreen</PresentationFormat>
  <Paragraphs>101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Riley Major</dc:creator>
  <cp:lastModifiedBy>Riley Major</cp:lastModifiedBy>
  <cp:revision>32</cp:revision>
  <dcterms:created xsi:type="dcterms:W3CDTF">2014-10-21T16:13:45Z</dcterms:created>
  <dcterms:modified xsi:type="dcterms:W3CDTF">2014-10-24T07:33:17Z</dcterms:modified>
</cp:coreProperties>
</file>

<file path=docProps/thumbnail.jpeg>
</file>